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11"/>
  </p:notesMasterIdLst>
  <p:sldIdLst>
    <p:sldId id="256" r:id="rId2"/>
    <p:sldId id="257" r:id="rId3"/>
    <p:sldId id="263" r:id="rId4"/>
    <p:sldId id="259" r:id="rId5"/>
    <p:sldId id="267" r:id="rId6"/>
    <p:sldId id="261" r:id="rId7"/>
    <p:sldId id="266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6" autoAdjust="0"/>
    <p:restoredTop sz="94660"/>
  </p:normalViewPr>
  <p:slideViewPr>
    <p:cSldViewPr>
      <p:cViewPr varScale="1">
        <p:scale>
          <a:sx n="91" d="100"/>
          <a:sy n="91" d="100"/>
        </p:scale>
        <p:origin x="-8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83797-FE02-428E-8309-149CABC39813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3526A-6C54-4AB3-A625-A9A9AC001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50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C200-9337-47A7-96D2-AF11299CAD73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073FC-0794-4223-82B8-8EBB0C30F3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C200-9337-47A7-96D2-AF11299CAD73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073FC-0794-4223-82B8-8EBB0C30F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C200-9337-47A7-96D2-AF11299CAD73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073FC-0794-4223-82B8-8EBB0C30F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C200-9337-47A7-96D2-AF11299CAD73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073FC-0794-4223-82B8-8EBB0C30F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C200-9337-47A7-96D2-AF11299CAD73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073FC-0794-4223-82B8-8EBB0C30F3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C200-9337-47A7-96D2-AF11299CAD73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073FC-0794-4223-82B8-8EBB0C30F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C200-9337-47A7-96D2-AF11299CAD73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073FC-0794-4223-82B8-8EBB0C30F3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C200-9337-47A7-96D2-AF11299CAD73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073FC-0794-4223-82B8-8EBB0C30F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C200-9337-47A7-96D2-AF11299CAD73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073FC-0794-4223-82B8-8EBB0C30F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C200-9337-47A7-96D2-AF11299CAD73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073FC-0794-4223-82B8-8EBB0C30F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2A2C200-9337-47A7-96D2-AF11299CAD73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0C073FC-0794-4223-82B8-8EBB0C30F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2A2C200-9337-47A7-96D2-AF11299CAD73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0C073FC-0794-4223-82B8-8EBB0C30F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Robotic</a:t>
            </a:r>
            <a:br>
              <a:rPr lang="en-US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Education </a:t>
            </a:r>
            <a:r>
              <a:rPr lang="en-US" sz="6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Patina Becenti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Mentor – Mansel Nelson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AZSGC_ColorLOGO.png"/>
          <p:cNvPicPr>
            <a:picLocks noChangeAspect="1"/>
          </p:cNvPicPr>
          <p:nvPr/>
        </p:nvPicPr>
        <p:blipFill>
          <a:blip r:embed="rId2" cstate="print"/>
          <a:srcRect b="-5714"/>
          <a:stretch>
            <a:fillRect/>
          </a:stretch>
        </p:blipFill>
        <p:spPr>
          <a:xfrm>
            <a:off x="457200" y="228600"/>
            <a:ext cx="18288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asa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572000"/>
            <a:ext cx="2639342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au-1899-green.gif"/>
          <p:cNvPicPr>
            <a:picLocks noChangeAspect="1"/>
          </p:cNvPicPr>
          <p:nvPr/>
        </p:nvPicPr>
        <p:blipFill>
          <a:blip r:embed="rId4" cstate="print"/>
          <a:srcRect b="7692"/>
          <a:stretch>
            <a:fillRect/>
          </a:stretch>
        </p:blipFill>
        <p:spPr>
          <a:xfrm>
            <a:off x="381000" y="3962400"/>
            <a:ext cx="1981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TinaB\Pictures\Robots\20131102_130156.jpg"/>
          <p:cNvPicPr>
            <a:picLocks noChangeAspect="1" noChangeArrowheads="1"/>
          </p:cNvPicPr>
          <p:nvPr/>
        </p:nvPicPr>
        <p:blipFill>
          <a:blip r:embed="rId5" cstate="print"/>
          <a:srcRect t="16667" r="12500" b="13889"/>
          <a:stretch>
            <a:fillRect/>
          </a:stretch>
        </p:blipFill>
        <p:spPr bwMode="auto">
          <a:xfrm rot="5400000">
            <a:off x="6608063" y="783337"/>
            <a:ext cx="2819401" cy="1709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914400"/>
          </a:xfrm>
        </p:spPr>
        <p:txBody>
          <a:bodyPr/>
          <a:lstStyle/>
          <a:p>
            <a:r>
              <a:rPr lang="en-US" dirty="0" smtClean="0"/>
              <a:t>                Introduction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72246"/>
            <a:ext cx="45720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idea is to educate young students to explore the world of science and engineering.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Implement robotic education and outreach program in local schools, with a focus on schools that serve Native American students.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Students learned the basics of computer programming by programming the robot movement.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DSC_7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286000"/>
            <a:ext cx="3998975" cy="2658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    Lego Mindstorm NXT Program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640" r="24510"/>
          <a:stretch>
            <a:fillRect/>
          </a:stretch>
        </p:blipFill>
        <p:spPr bwMode="auto">
          <a:xfrm>
            <a:off x="533400" y="11430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2260" r="24510" b="14609"/>
          <a:stretch>
            <a:fillRect/>
          </a:stretch>
        </p:blipFill>
        <p:spPr bwMode="auto">
          <a:xfrm>
            <a:off x="533400" y="11430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86400" y="1739409"/>
            <a:ext cx="3352801" cy="5118591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Build the robot out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ego’s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Interactive Motor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NXT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Touch Sensor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Sound Sensor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Light Sensor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914400"/>
          </a:xfrm>
        </p:spPr>
        <p:txBody>
          <a:bodyPr/>
          <a:lstStyle/>
          <a:p>
            <a:r>
              <a:rPr lang="en-US" dirty="0" smtClean="0"/>
              <a:t>        Lego Mindstorm Model  </a:t>
            </a:r>
            <a:endParaRPr lang="en-US" dirty="0"/>
          </a:p>
        </p:txBody>
      </p:sp>
      <p:pic>
        <p:nvPicPr>
          <p:cNvPr id="1029" name="Picture 5" descr="C:\Users\TinaB\Downloads\20140402_011814.jpg"/>
          <p:cNvPicPr>
            <a:picLocks noChangeAspect="1" noChangeArrowheads="1"/>
          </p:cNvPicPr>
          <p:nvPr/>
        </p:nvPicPr>
        <p:blipFill>
          <a:blip r:embed="rId2" cstate="print"/>
          <a:srcRect l="10833" t="2593" r="30000" b="2593"/>
          <a:stretch>
            <a:fillRect/>
          </a:stretch>
        </p:blipFill>
        <p:spPr bwMode="auto">
          <a:xfrm>
            <a:off x="533400" y="1447800"/>
            <a:ext cx="4876799" cy="4724400"/>
          </a:xfrm>
          <a:prstGeom prst="rect">
            <a:avLst/>
          </a:prstGeom>
          <a:noFill/>
        </p:spPr>
      </p:pic>
      <p:pic>
        <p:nvPicPr>
          <p:cNvPr id="20" name="Picture 19" descr="20140304_162215.jpg"/>
          <p:cNvPicPr>
            <a:picLocks noChangeAspect="1"/>
          </p:cNvPicPr>
          <p:nvPr/>
        </p:nvPicPr>
        <p:blipFill>
          <a:blip r:embed="rId3" cstate="print"/>
          <a:srcRect t="15556" b="30000"/>
          <a:stretch>
            <a:fillRect/>
          </a:stretch>
        </p:blipFill>
        <p:spPr>
          <a:xfrm>
            <a:off x="533400" y="1219200"/>
            <a:ext cx="4882811" cy="5142807"/>
          </a:xfrm>
          <a:prstGeom prst="rect">
            <a:avLst/>
          </a:prstGeom>
        </p:spPr>
      </p:pic>
      <p:pic>
        <p:nvPicPr>
          <p:cNvPr id="21" name="Picture 20" descr="20140304_154357.jpg"/>
          <p:cNvPicPr>
            <a:picLocks noChangeAspect="1"/>
          </p:cNvPicPr>
          <p:nvPr/>
        </p:nvPicPr>
        <p:blipFill>
          <a:blip r:embed="rId4" cstate="print"/>
          <a:srcRect t="18000" b="14000"/>
          <a:stretch>
            <a:fillRect/>
          </a:stretch>
        </p:blipFill>
        <p:spPr>
          <a:xfrm>
            <a:off x="533400" y="1219200"/>
            <a:ext cx="4876800" cy="5142807"/>
          </a:xfrm>
          <a:prstGeom prst="rect">
            <a:avLst/>
          </a:prstGeom>
        </p:spPr>
      </p:pic>
      <p:pic>
        <p:nvPicPr>
          <p:cNvPr id="22" name="Picture 21" descr="20140304_152733.jpg"/>
          <p:cNvPicPr>
            <a:picLocks noChangeAspect="1"/>
          </p:cNvPicPr>
          <p:nvPr/>
        </p:nvPicPr>
        <p:blipFill>
          <a:blip r:embed="rId5" cstate="print"/>
          <a:srcRect t="26786" b="23214"/>
          <a:stretch>
            <a:fillRect/>
          </a:stretch>
        </p:blipFill>
        <p:spPr>
          <a:xfrm>
            <a:off x="533400" y="1219200"/>
            <a:ext cx="4876800" cy="5142807"/>
          </a:xfrm>
          <a:prstGeom prst="rect">
            <a:avLst/>
          </a:prstGeom>
        </p:spPr>
      </p:pic>
      <p:pic>
        <p:nvPicPr>
          <p:cNvPr id="23" name="Content Placeholder 4" descr="20140304_150910.jpg"/>
          <p:cNvPicPr>
            <a:picLocks noChangeAspect="1"/>
          </p:cNvPicPr>
          <p:nvPr/>
        </p:nvPicPr>
        <p:blipFill>
          <a:blip r:embed="rId6" cstate="print"/>
          <a:srcRect t="22908" b="24229"/>
          <a:stretch>
            <a:fillRect/>
          </a:stretch>
        </p:blipFill>
        <p:spPr>
          <a:xfrm>
            <a:off x="533400" y="1219200"/>
            <a:ext cx="4876800" cy="5142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The Test Pad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953000"/>
          </a:xfrm>
        </p:spPr>
        <p:txBody>
          <a:bodyPr/>
          <a:lstStyle/>
          <a:p>
            <a:r>
              <a:rPr lang="en-US" dirty="0" smtClean="0"/>
              <a:t>Test your Robot and the program on the Pad. </a:t>
            </a:r>
          </a:p>
          <a:p>
            <a:r>
              <a:rPr lang="en-US" dirty="0" smtClean="0"/>
              <a:t>Place the Robot on the test pad.</a:t>
            </a:r>
          </a:p>
          <a:p>
            <a:r>
              <a:rPr lang="en-US" dirty="0" smtClean="0"/>
              <a:t>Move only when a ball is placed in front of it.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6626" name="AutoShape 2" descr="Displaying DSC_704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Content Placeholder 4" descr="DSC_7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3810000" cy="5105400"/>
          </a:xfrm>
          <a:prstGeom prst="rect">
            <a:avLst/>
          </a:prstGeom>
        </p:spPr>
      </p:pic>
      <p:pic>
        <p:nvPicPr>
          <p:cNvPr id="16" name="Picture 3" descr="C:\Users\TinaB\Dropbox\Photos\20140401_0123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4289" t="5066" r="17787" b="4368"/>
          <a:stretch>
            <a:fillRect/>
          </a:stretch>
        </p:blipFill>
        <p:spPr bwMode="auto">
          <a:xfrm rot="5400000">
            <a:off x="-101604" y="1701803"/>
            <a:ext cx="5080007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0" y="152400"/>
            <a:ext cx="3505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    Grabber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038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Move forward until the Touch Sensor bumps into the ball. </a:t>
            </a:r>
          </a:p>
          <a:p>
            <a:r>
              <a:rPr lang="en-US" dirty="0" smtClean="0"/>
              <a:t>Then stop.</a:t>
            </a:r>
          </a:p>
          <a:p>
            <a:r>
              <a:rPr lang="en-US" dirty="0" smtClean="0"/>
              <a:t>Clap your hands once</a:t>
            </a:r>
          </a:p>
          <a:p>
            <a:r>
              <a:rPr lang="en-US" dirty="0" smtClean="0"/>
              <a:t>Close the claws  </a:t>
            </a:r>
          </a:p>
          <a:p>
            <a:r>
              <a:rPr lang="en-US" dirty="0" smtClean="0"/>
              <a:t>Turn around and go back.</a:t>
            </a:r>
          </a:p>
          <a:p>
            <a:r>
              <a:rPr lang="en-US" dirty="0" smtClean="0"/>
              <a:t>Open the claws when the robot reaches the black line.</a:t>
            </a:r>
            <a:endParaRPr lang="en-US" dirty="0"/>
          </a:p>
        </p:txBody>
      </p:sp>
      <p:pic>
        <p:nvPicPr>
          <p:cNvPr id="2051" name="Picture 3" descr="C:\Users\TinaB\Downloads\20140402_0034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4878" r="5335" b="2439"/>
          <a:stretch>
            <a:fillRect/>
          </a:stretch>
        </p:blipFill>
        <p:spPr bwMode="auto">
          <a:xfrm rot="5400000">
            <a:off x="-838200" y="1524000"/>
            <a:ext cx="64008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Schools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572000"/>
          </a:xfrm>
        </p:spPr>
        <p:txBody>
          <a:bodyPr/>
          <a:lstStyle/>
          <a:p>
            <a:r>
              <a:rPr lang="en-US" dirty="0" smtClean="0"/>
              <a:t>Tube City Junior High School</a:t>
            </a:r>
          </a:p>
          <a:p>
            <a:r>
              <a:rPr lang="en-US" dirty="0" smtClean="0"/>
              <a:t>Red Mesa Junior High School</a:t>
            </a:r>
          </a:p>
          <a:p>
            <a:r>
              <a:rPr lang="en-US" dirty="0" smtClean="0"/>
              <a:t>Keams Canyon </a:t>
            </a:r>
            <a:endParaRPr lang="en-US" dirty="0"/>
          </a:p>
        </p:txBody>
      </p:sp>
      <p:pic>
        <p:nvPicPr>
          <p:cNvPr id="7" name="Picture 6" descr="DSC_7039.JPG"/>
          <p:cNvPicPr>
            <a:picLocks noChangeAspect="1"/>
          </p:cNvPicPr>
          <p:nvPr/>
        </p:nvPicPr>
        <p:blipFill>
          <a:blip r:embed="rId2" cstate="print"/>
          <a:srcRect l="8059" r="3536"/>
          <a:stretch>
            <a:fillRect/>
          </a:stretch>
        </p:blipFill>
        <p:spPr>
          <a:xfrm>
            <a:off x="990600" y="3429000"/>
            <a:ext cx="4114800" cy="2637556"/>
          </a:xfrm>
          <a:prstGeom prst="rect">
            <a:avLst/>
          </a:prstGeom>
        </p:spPr>
      </p:pic>
      <p:pic>
        <p:nvPicPr>
          <p:cNvPr id="9" name="Picture 8" descr="DSC_7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209800"/>
            <a:ext cx="2837233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Questions? </a:t>
            </a:r>
            <a:endParaRPr lang="en-US" dirty="0"/>
          </a:p>
        </p:txBody>
      </p:sp>
      <p:pic>
        <p:nvPicPr>
          <p:cNvPr id="6" name="Content Placeholder 5" descr="DSC_7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19" r="14223"/>
          <a:stretch>
            <a:fillRect/>
          </a:stretch>
        </p:blipFill>
        <p:spPr>
          <a:xfrm>
            <a:off x="838200" y="2286000"/>
            <a:ext cx="4038600" cy="3248633"/>
          </a:xfrm>
        </p:spPr>
      </p:pic>
      <p:pic>
        <p:nvPicPr>
          <p:cNvPr id="7" name="Picture 6" descr="DSC_7037.JPG"/>
          <p:cNvPicPr>
            <a:picLocks noChangeAspect="1"/>
          </p:cNvPicPr>
          <p:nvPr/>
        </p:nvPicPr>
        <p:blipFill>
          <a:blip r:embed="rId3" cstate="print"/>
          <a:srcRect t="4542" r="13479" b="3112"/>
          <a:stretch>
            <a:fillRect/>
          </a:stretch>
        </p:blipFill>
        <p:spPr>
          <a:xfrm>
            <a:off x="5334000" y="1524000"/>
            <a:ext cx="3429000" cy="4980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Thank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772400" cy="34290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NASA Space Grant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Northern Arizona University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Mansel Nelson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EEOP Staff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188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Metro</vt:lpstr>
      <vt:lpstr>Robotic Education  </vt:lpstr>
      <vt:lpstr>                Introduction </vt:lpstr>
      <vt:lpstr>    Lego Mindstorm NXT Program </vt:lpstr>
      <vt:lpstr>        Lego Mindstorm Model  </vt:lpstr>
      <vt:lpstr>                  The Test Pad </vt:lpstr>
      <vt:lpstr>    Grabber</vt:lpstr>
      <vt:lpstr>                    Schools </vt:lpstr>
      <vt:lpstr>                 Questions? </vt:lpstr>
      <vt:lpstr>                   Thank You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TinaB</dc:creator>
  <cp:lastModifiedBy>TinaB</cp:lastModifiedBy>
  <cp:revision>82</cp:revision>
  <dcterms:created xsi:type="dcterms:W3CDTF">2014-03-05T03:54:19Z</dcterms:created>
  <dcterms:modified xsi:type="dcterms:W3CDTF">2014-04-02T08:28:33Z</dcterms:modified>
</cp:coreProperties>
</file>